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D1629-1ACD-762F-13F6-BC2450168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7A8F1C-BB1C-7E5A-3C01-D19517E9B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ED503D-0FBE-ED36-6D54-6BEEE34B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48A495-076E-5055-8B17-435813291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A5DF85-D1A3-D2D0-7E3B-95E7394F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49AC61-5B1A-D6F8-8A08-1C4C016D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2B01BC-404C-8311-CB9D-D2EB56F51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D6321-3444-BFDE-7B10-1748E601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1ED2E5-E452-DDAF-47A3-8CF980A7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F719F0-8FA7-712A-A0AB-DBC388C3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6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F27403-D427-4E08-4768-AF37F2C6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868F99-2B04-F8C0-2207-1428653D8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735734-403E-FD8D-BDB3-0FB2F7C0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E75BA6-4736-B913-D180-596CE5594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E82A5A-94BC-255A-D1FB-E2ED9156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38F3B-EE44-159E-67A9-080FA37C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58FC2D-6E79-50B8-6792-7B2E62035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A643A-C2FD-B525-A1CE-DE0969D3EB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35A6D2-AFBF-0BF1-95F1-1910F6D6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A58A57-43C7-A6E2-0597-AE1E8B21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A67515-D4F3-E436-DA3B-B3087F9E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7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9A1589-683C-2777-335A-898ECB35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2583A1-CF1D-A090-14F8-09D7C0468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DA15E46-5812-B7AB-3574-DB9F2D9FD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789BE4D-742E-E777-8503-E4D44209B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7080AD-3922-4C47-2F89-FBB52B3FF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E6DB769-CC9D-6A3F-A850-6FD7A160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E871F81-1561-266F-42A5-69209E2E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48FB9A3-F049-B5D7-A0FD-5F532232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14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224F4A-F2AD-243B-0390-C403E064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9BDF444-C7B4-FA7D-8615-7886492F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6EE64E9-329C-AC43-85A5-06B135D0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88B6145-82E9-2D3B-84AB-70455D2C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1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91B1AE8-D6F7-4C76-E50C-36B51954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4530A9C-7A71-666C-FEF5-7EF00FFA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998852-C143-DD60-1ACA-CA9EB444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2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E27453-B3CE-831A-C7B1-5944511E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84B867-4DA4-2D35-D9BB-4BDBA554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526189-FDAE-FB2D-BECA-1F44AE201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80F009-B44D-EA9C-FE11-31CEB782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B01539-7548-65DC-4485-B29754D9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1D21BD-7D99-34E9-DDB7-DC7426A9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6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AAF2A5-C073-2E0C-CD0F-A15CDAD56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BC5DE9-D8F8-19D9-94DB-67FD0D023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3C102A2-D6D2-C2D2-4FB9-087AD23E5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C3996A-4CFB-2749-E996-4B0FDECB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EF987D-1E1C-E4FF-9D25-8DDEC109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823DE0-6377-DB81-445C-74C17CB2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58E468-98A6-B5F4-8EE7-9BAE6692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98D9DB6-09EF-5637-6F4E-2A7EAEF26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F785B2-F9F8-EF83-88AF-B23732DD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4C35FC-6DCD-5400-D97E-8B4F62AF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D69E37-36C4-8041-D80C-A0B4BAA4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6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1182F72-9B28-242A-8E72-3FD330BCC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3509256-DE95-1C66-6F7A-99920760B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588DC9-D610-CDDD-6C0D-023BC44E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CF7D0B-58DD-1893-52EA-32602786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5A70D7-36B4-97F9-A1B0-4C93AD63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3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FE8AF99-4BA5-97ED-B670-958EE5BD1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F032A2-EED9-ADBB-D2BB-F45EC8B72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BB15F9-8F80-831A-C729-E47CDAD2E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CE614-B445-46CA-ACC0-89D1E1A53E90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D06148-1216-5B86-4EAB-267E6CFB1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A4C3B8-224C-F4B3-672A-D802314D4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4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3FB9752-AB40-6EEC-54E8-1B3CDB287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960" y="1159514"/>
            <a:ext cx="8668987" cy="4792321"/>
          </a:xfrm>
          <a:prstGeom prst="rect">
            <a:avLst/>
          </a:prstGeom>
        </p:spPr>
      </p:pic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74803761-B7FC-E61F-A09F-6FB212B12242}"/>
              </a:ext>
            </a:extLst>
          </p:cNvPr>
          <p:cNvSpPr/>
          <p:nvPr/>
        </p:nvSpPr>
        <p:spPr>
          <a:xfrm>
            <a:off x="2280062" y="2078183"/>
            <a:ext cx="1595252" cy="811480"/>
          </a:xfrm>
          <a:prstGeom prst="wedgeRoundRectCallout">
            <a:avLst>
              <a:gd name="adj1" fmla="val 19117"/>
              <a:gd name="adj2" fmla="val 812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Pin assign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VDDC_IN: 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 -&gt; B8, G6</a:t>
            </a:r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C9A0D6A0-3015-3AA0-429C-1CE49C494A6F}"/>
              </a:ext>
            </a:extLst>
          </p:cNvPr>
          <p:cNvSpPr/>
          <p:nvPr/>
        </p:nvSpPr>
        <p:spPr>
          <a:xfrm>
            <a:off x="7463642" y="2078183"/>
            <a:ext cx="1595252" cy="811480"/>
          </a:xfrm>
          <a:prstGeom prst="wedgeRoundRectCallout">
            <a:avLst>
              <a:gd name="adj1" fmla="val 19117"/>
              <a:gd name="adj2" fmla="val 812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Pin assign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VDDC_OUT: 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F1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EB615-B42D-7828-E3A9-E6DA0B15E95D}"/>
              </a:ext>
            </a:extLst>
          </p:cNvPr>
          <p:cNvSpPr txBox="1"/>
          <p:nvPr/>
        </p:nvSpPr>
        <p:spPr>
          <a:xfrm>
            <a:off x="795647" y="538348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Which pin is VDDC_IN?</a:t>
            </a:r>
          </a:p>
        </p:txBody>
      </p:sp>
    </p:spTree>
    <p:extLst>
      <p:ext uri="{BB962C8B-B14F-4D97-AF65-F5344CB8AC3E}">
        <p14:creationId xmlns:p14="http://schemas.microsoft.com/office/powerpoint/2010/main" val="150143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AEB615-B42D-7828-E3A9-E6DA0B15E95D}"/>
              </a:ext>
            </a:extLst>
          </p:cNvPr>
          <p:cNvSpPr txBox="1"/>
          <p:nvPr/>
        </p:nvSpPr>
        <p:spPr>
          <a:xfrm>
            <a:off x="795647" y="292166"/>
            <a:ext cx="81133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Which pin is VDDC_IN?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70C0"/>
                </a:solidFill>
              </a:rPr>
              <a:t>If VDDC_IN is VDDC(B8,G6), your schematic is wrong. </a:t>
            </a:r>
          </a:p>
          <a:p>
            <a:r>
              <a:rPr lang="en-US" dirty="0">
                <a:solidFill>
                  <a:srgbClr val="0070C0"/>
                </a:solidFill>
              </a:rPr>
              <a:t>      Your schematic presented VDDC_OUT(F1) -&gt; VDDC_0 &amp;1(B8, G6): Power flow</a:t>
            </a:r>
          </a:p>
          <a:p>
            <a:r>
              <a:rPr lang="en-US" dirty="0">
                <a:solidFill>
                  <a:srgbClr val="0070C0"/>
                </a:solidFill>
              </a:rPr>
              <a:t>      And VDDC Input voltage range presented to 3.0~3.6V(refer to below specification)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0B475D-03B7-511B-887D-20846AF43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47" y="1744438"/>
            <a:ext cx="4939465" cy="226354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762F057-825B-CEEC-1A3F-5BE0FD708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778" y="1540010"/>
            <a:ext cx="5238145" cy="269809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5D2AC2B-2058-7C58-DC80-6C9C8A08BDA6}"/>
              </a:ext>
            </a:extLst>
          </p:cNvPr>
          <p:cNvSpPr/>
          <p:nvPr/>
        </p:nvSpPr>
        <p:spPr>
          <a:xfrm>
            <a:off x="6495803" y="3693402"/>
            <a:ext cx="2375065" cy="679291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2EB9D1E-3C5B-321E-EA8D-1B5E958EC4D7}"/>
              </a:ext>
            </a:extLst>
          </p:cNvPr>
          <p:cNvSpPr/>
          <p:nvPr/>
        </p:nvSpPr>
        <p:spPr>
          <a:xfrm>
            <a:off x="2889492" y="1704874"/>
            <a:ext cx="407623" cy="132407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98FE9B4-EBAC-9C48-3CC3-CC57156E8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43" y="4693702"/>
            <a:ext cx="7099787" cy="190567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3D1467-05C7-463A-375B-D99B89A57D76}"/>
              </a:ext>
            </a:extLst>
          </p:cNvPr>
          <p:cNvSpPr/>
          <p:nvPr/>
        </p:nvSpPr>
        <p:spPr>
          <a:xfrm>
            <a:off x="2010261" y="5153127"/>
            <a:ext cx="7023835" cy="2101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722B330-55B9-F147-AD9E-8C14C586FE4F}"/>
              </a:ext>
            </a:extLst>
          </p:cNvPr>
          <p:cNvCxnSpPr>
            <a:cxnSpLocks/>
          </p:cNvCxnSpPr>
          <p:nvPr/>
        </p:nvCxnSpPr>
        <p:spPr>
          <a:xfrm flipH="1" flipV="1">
            <a:off x="3455377" y="2088173"/>
            <a:ext cx="3001513" cy="168812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F5CBE36-D345-27EA-6F97-D4C5CDC8ED18}"/>
              </a:ext>
            </a:extLst>
          </p:cNvPr>
          <p:cNvSpPr/>
          <p:nvPr/>
        </p:nvSpPr>
        <p:spPr>
          <a:xfrm>
            <a:off x="5735112" y="2027267"/>
            <a:ext cx="3135756" cy="110279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E4A72FE6-2330-FA9A-20D0-4112863FFD82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3206842"/>
            <a:ext cx="56090" cy="54958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77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65126"/>
            <a:ext cx="11353800" cy="657340"/>
          </a:xfrm>
        </p:spPr>
        <p:txBody>
          <a:bodyPr>
            <a:normAutofit/>
          </a:bodyPr>
          <a:lstStyle/>
          <a:p>
            <a:pPr algn="ctr"/>
            <a:r>
              <a:rPr lang="en-US" altLang="zh-TW" sz="3200" dirty="0" err="1" smtClean="0"/>
              <a:t>Fii’s</a:t>
            </a:r>
            <a:r>
              <a:rPr lang="en-US" altLang="zh-TW" sz="3200" dirty="0" smtClean="0"/>
              <a:t> feedback</a:t>
            </a:r>
            <a:endParaRPr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4166" y="1022465"/>
            <a:ext cx="11323310" cy="5154497"/>
          </a:xfrm>
        </p:spPr>
        <p:txBody>
          <a:bodyPr>
            <a:normAutofit/>
          </a:bodyPr>
          <a:lstStyle/>
          <a:p>
            <a:r>
              <a:rPr lang="en-US" altLang="zh-TW" sz="1800" dirty="0" smtClean="0"/>
              <a:t>As we know, VDDC (G6&amp;B8) is core logic supply and should be supplied by internal LDO 1.2V output.</a:t>
            </a:r>
          </a:p>
          <a:p>
            <a:pPr marL="0" indent="0">
              <a:buNone/>
            </a:pPr>
            <a:r>
              <a:rPr lang="en-US" altLang="zh-TW" sz="1800" dirty="0" smtClean="0"/>
              <a:t> </a:t>
            </a:r>
            <a:r>
              <a:rPr lang="en-US" altLang="zh-TW" sz="1800" smtClean="0"/>
              <a:t>And we </a:t>
            </a:r>
            <a:r>
              <a:rPr lang="en-US" altLang="zh-TW" sz="1800" dirty="0" smtClean="0"/>
              <a:t>think the VDDC IN should be VBAT which is the main voltage regulator input for internal LDO use.  </a:t>
            </a:r>
          </a:p>
          <a:p>
            <a:endParaRPr lang="en-US" altLang="zh-TW" sz="1800" dirty="0"/>
          </a:p>
          <a:p>
            <a:endParaRPr lang="zh-TW" altLang="en-US" sz="18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390" y="4746565"/>
            <a:ext cx="5177086" cy="19478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66" y="2062188"/>
            <a:ext cx="5866881" cy="349164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390" y="2523216"/>
            <a:ext cx="5177086" cy="72706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390" y="3491409"/>
            <a:ext cx="5177086" cy="60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05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111</Words>
  <Application>Microsoft Office PowerPoint</Application>
  <PresentationFormat>寬螢幕</PresentationFormat>
  <Paragraphs>14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맑은 고딕</vt:lpstr>
      <vt:lpstr>新細明體</vt:lpstr>
      <vt:lpstr>Arial</vt:lpstr>
      <vt:lpstr>Calibri</vt:lpstr>
      <vt:lpstr>Calibri Light</vt:lpstr>
      <vt:lpstr>Office 테마</vt:lpstr>
      <vt:lpstr>PowerPoint 簡報</vt:lpstr>
      <vt:lpstr>PowerPoint 簡報</vt:lpstr>
      <vt:lpstr>Fii’s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성영 김</dc:creator>
  <cp:lastModifiedBy>蔣弘昱</cp:lastModifiedBy>
  <cp:revision>6</cp:revision>
  <dcterms:created xsi:type="dcterms:W3CDTF">2023-04-10T06:34:43Z</dcterms:created>
  <dcterms:modified xsi:type="dcterms:W3CDTF">2023-04-11T06:54:27Z</dcterms:modified>
</cp:coreProperties>
</file>